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62" r:id="rId4"/>
    <p:sldId id="261" r:id="rId5"/>
    <p:sldId id="264" r:id="rId6"/>
    <p:sldId id="265" r:id="rId7"/>
    <p:sldId id="266" r:id="rId8"/>
    <p:sldId id="263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58" r:id="rId20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581FF"/>
    <a:srgbClr val="8B00D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70" d="100"/>
          <a:sy n="70" d="100"/>
        </p:scale>
        <p:origin x="1138" y="30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929AEE-2B91-4DAD-ADB7-E000C44DC92D}" type="datetimeFigureOut">
              <a:rPr lang="ru-RU" smtClean="0"/>
              <a:t>15.06.2022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89DFC0-2A83-484F-94A0-C8B09238C50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905437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89DFC0-2A83-484F-94A0-C8B09238C501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67782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89DFC0-2A83-484F-94A0-C8B09238C501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441191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89DFC0-2A83-484F-94A0-C8B09238C501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378290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89DFC0-2A83-484F-94A0-C8B09238C501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163814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FD2658-5FDF-413C-9750-78FFF121F831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060614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FD2658-5FDF-413C-9750-78FFF121F831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06143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D2032BC-94C0-4414-B024-4B15B03022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5F6B3AA8-8241-4FEC-9825-E1D5F8843C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497AE43-35E1-4B8E-88D2-2C86374015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FCE72C-222A-4886-8A71-2F94D795A834}" type="datetimeFigureOut">
              <a:rPr lang="ru-RU" smtClean="0"/>
              <a:t>15.06.2022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CD01D02-50BA-4EB3-942B-B7FC4F526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42490EC-5B55-4256-8021-9D6B20B301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D8E0F-0EF4-46DE-916B-F5942CFE010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376790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A2C371B-DA64-4F65-9E51-47541F4DF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7B881AA5-A159-4B65-A68F-AB84981272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5C359FC-9919-4433-A820-AF4CD317E2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FCE72C-222A-4886-8A71-2F94D795A834}" type="datetimeFigureOut">
              <a:rPr lang="ru-RU" smtClean="0"/>
              <a:t>15.06.2022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3ACFBE8-6D8A-4606-90D0-6E9A3F5B27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7BA0817-6F6A-46DE-BF3D-95D6603B4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D8E0F-0EF4-46DE-916B-F5942CFE010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767929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DDD6419F-44BC-4353-9B2A-3824CB33A16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627B1684-DAC0-497F-BAA7-9D074AA605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3787A7B-F97F-4911-85F9-EBE3B0282F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FCE72C-222A-4886-8A71-2F94D795A834}" type="datetimeFigureOut">
              <a:rPr lang="ru-RU" smtClean="0"/>
              <a:t>15.06.2022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7C9B820-1327-499F-A723-4556BA5E2E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3CC3C90-FD90-4173-9C58-F479A8CFD2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D8E0F-0EF4-46DE-916B-F5942CFE010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102497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B139CF4-2B62-42E3-97E2-3678EE429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48E1E12-E0AE-4201-A217-AAA362550F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EFF35A9-18BB-4863-ADDA-22F534E769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FCE72C-222A-4886-8A71-2F94D795A834}" type="datetimeFigureOut">
              <a:rPr lang="ru-RU" smtClean="0"/>
              <a:t>15.06.2022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57A9106-372A-4118-B4B8-3A8FD248DE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460EB3E-2A17-4A45-99F6-5555EFC30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D8E0F-0EF4-46DE-916B-F5942CFE010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526902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DC7EEA1-7CDF-4920-B502-EDE9FA6685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E4EB9A8-D1FD-4F96-A580-B7449F979A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29DE4C3-2924-4ABF-A6E2-CEF8EAF86C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FCE72C-222A-4886-8A71-2F94D795A834}" type="datetimeFigureOut">
              <a:rPr lang="ru-RU" smtClean="0"/>
              <a:t>15.06.2022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BF8D67C-4179-4050-B783-991EBC4A3A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11FF48A-12DC-42AE-8994-BB0C7D0B2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D8E0F-0EF4-46DE-916B-F5942CFE010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939276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2EF36E5-3614-4712-8B02-ED028B5AD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3F7E9F2-8F11-4275-81F4-AE87724054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2247F9D-41B5-4913-BFA3-369E0C6160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53C7704-7150-4898-ACE8-429299812F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FCE72C-222A-4886-8A71-2F94D795A834}" type="datetimeFigureOut">
              <a:rPr lang="ru-RU" smtClean="0"/>
              <a:t>15.06.2022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6A23B19-ECE3-4F01-9820-1D22058685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0F5E554-8E25-4C67-A565-B08A01CA3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D8E0F-0EF4-46DE-916B-F5942CFE010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326301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7715CB8-A451-4723-8F94-2F40254AE2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6CFB90D-4927-4876-8EB9-5B021D6E56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A362923-272E-49B0-BCEC-FD1EF2F614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6D0FD8A0-5AAC-4399-AB16-CDF17DEA85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60FDE85F-311F-4E25-A998-7752C3864B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46638FB6-93ED-433C-B557-1088CE23D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FCE72C-222A-4886-8A71-2F94D795A834}" type="datetimeFigureOut">
              <a:rPr lang="ru-RU" smtClean="0"/>
              <a:t>15.06.2022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BD7F900F-1371-47B9-9F51-5AD1FBD27F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68E14605-3427-4E4D-B8E7-773D46AEFE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D8E0F-0EF4-46DE-916B-F5942CFE010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71488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444A77C-42F9-4BE0-A582-E97FCBD83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278C2756-9D2C-486C-8B31-74E6BED5BA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FCE72C-222A-4886-8A71-2F94D795A834}" type="datetimeFigureOut">
              <a:rPr lang="ru-RU" smtClean="0"/>
              <a:t>15.06.2022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FA65DD89-5125-42BB-BECB-74BE5F3804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59B18A62-2F31-4873-8EEA-4B8B32CE53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D8E0F-0EF4-46DE-916B-F5942CFE010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604315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045741D7-71B0-4732-9DC1-9FB826D532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FCE72C-222A-4886-8A71-2F94D795A834}" type="datetimeFigureOut">
              <a:rPr lang="ru-RU" smtClean="0"/>
              <a:t>15.06.2022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F126EADD-0759-494F-A305-7B65619570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31FB494-0584-4388-BA27-147616E54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D8E0F-0EF4-46DE-916B-F5942CFE010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032886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0754FC5-D93D-44D3-82E6-2A235E4465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AD96895-9A59-4E03-8464-2A585D8F5A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77E1061-3289-4002-834C-C84922488D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2BB73F4-F00C-4DF7-B983-529A5A64E0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FCE72C-222A-4886-8A71-2F94D795A834}" type="datetimeFigureOut">
              <a:rPr lang="ru-RU" smtClean="0"/>
              <a:t>15.06.2022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5AAC709-B0ED-4DF2-88C0-73682E4C59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C35CA8E-DE27-4D1C-94E4-2D45D60AF2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D8E0F-0EF4-46DE-916B-F5942CFE010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14000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19B2B60-A1C7-40B5-BE04-42EC8817D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E11E9AFC-6A4E-4437-B640-FD9FA1B0BC0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EF8E820F-55C4-465D-B719-10056F8407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D7DB874B-3303-4088-80ED-C00D892CFB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FCE72C-222A-4886-8A71-2F94D795A834}" type="datetimeFigureOut">
              <a:rPr lang="ru-RU" smtClean="0"/>
              <a:t>15.06.2022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F54490AC-5DD1-4BB8-BDB0-9C65D7140F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D3D7409-080E-4D71-B245-3E1B82BBF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D8E0F-0EF4-46DE-916B-F5942CFE010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579527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9486EB2-FE4E-4518-8A96-1871F178A7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8AB2DE4-057A-4A31-B7E5-99FEFCAFE0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F4A132D-B5B2-47A6-997E-82EF739458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FCE72C-222A-4886-8A71-2F94D795A834}" type="datetimeFigureOut">
              <a:rPr lang="ru-RU" smtClean="0"/>
              <a:t>15.06.2022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AA0F983-384F-4CBE-8D1A-8972967F0A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268441A-F652-4B3A-A4D6-29F21E2949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ED8E0F-0EF4-46DE-916B-F5942CFE010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123257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89EF43F-057A-4350-A606-BF5648C84F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C393FEE-E907-4B77-B9D0-6E2CBD9D82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" y="0"/>
            <a:ext cx="12191999" cy="4234774"/>
          </a:xfrm>
        </p:spPr>
        <p:txBody>
          <a:bodyPr>
            <a:normAutofit/>
          </a:bodyPr>
          <a:lstStyle/>
          <a:p>
            <a:r>
              <a:rPr lang="en-US" sz="9600" dirty="0">
                <a:solidFill>
                  <a:schemeClr val="bg1"/>
                </a:solidFill>
                <a:latin typeface="Waltograph" panose="03080602000000000000" pitchFamily="66" charset="0"/>
              </a:rPr>
              <a:t>JUST KAFE</a:t>
            </a:r>
            <a:endParaRPr lang="ru-RU" sz="9600" dirty="0">
              <a:solidFill>
                <a:schemeClr val="bg1"/>
              </a:solidFill>
              <a:latin typeface="Ustroke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3876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5CFECFD-6E14-6308-EDE2-8F3673E1F3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783772"/>
            <a:ext cx="12192000" cy="7891562"/>
          </a:xfrm>
          <a:prstGeom prst="rect">
            <a:avLst/>
          </a:prstGeom>
          <a:blipFill dpi="0" rotWithShape="1">
            <a:blip r:embed="rId3">
              <a:alphaModFix amt="46000"/>
            </a:blip>
            <a:srcRect/>
            <a:tile tx="0" ty="0" sx="100000" sy="100000" flip="none" algn="tl"/>
          </a:blipFill>
          <a:effectLst>
            <a:innerShdw blurRad="1270000" dir="4140000">
              <a:prstClr val="black"/>
            </a:innerShdw>
          </a:effec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F80B7B2-D070-B7FB-8E3E-765CFC4104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79012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ru-RU" sz="9600" b="1" spc="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Визитные карточки</a:t>
            </a:r>
            <a:endParaRPr lang="ru-RU" sz="9600" dirty="0"/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8C081949-B192-996B-D94D-8A152184A93F}"/>
              </a:ext>
            </a:extLst>
          </p:cNvPr>
          <p:cNvSpPr txBox="1">
            <a:spLocks/>
          </p:cNvSpPr>
          <p:nvPr/>
        </p:nvSpPr>
        <p:spPr>
          <a:xfrm>
            <a:off x="3460753" y="5604428"/>
            <a:ext cx="5270493" cy="919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4000" i="1" dirty="0">
                <a:solidFill>
                  <a:schemeClr val="bg1"/>
                </a:solidFill>
                <a:latin typeface="Comic Sans MS" panose="030F0702030302020204" pitchFamily="66" charset="0"/>
              </a:rPr>
              <a:t>Деловая визитка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0682CBCD-6357-8140-1781-EA439E1595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8881" y="1821440"/>
            <a:ext cx="6694238" cy="3719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7957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5CFECFD-6E14-6308-EDE2-8F3673E1F3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783772"/>
            <a:ext cx="12192000" cy="7891562"/>
          </a:xfrm>
          <a:prstGeom prst="rect">
            <a:avLst/>
          </a:prstGeom>
          <a:blipFill dpi="0" rotWithShape="1">
            <a:blip r:embed="rId3">
              <a:alphaModFix amt="46000"/>
            </a:blip>
            <a:srcRect/>
            <a:tile tx="0" ty="0" sx="100000" sy="100000" flip="none" algn="tl"/>
          </a:blipFill>
          <a:effectLst>
            <a:innerShdw blurRad="1270000" dir="4140000">
              <a:prstClr val="black"/>
            </a:innerShdw>
          </a:effec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F80B7B2-D070-B7FB-8E3E-765CFC4104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79012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ru-RU" sz="9600" b="1" spc="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Визитные карточки</a:t>
            </a:r>
            <a:endParaRPr lang="ru-RU" sz="9600" dirty="0"/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8C081949-B192-996B-D94D-8A152184A93F}"/>
              </a:ext>
            </a:extLst>
          </p:cNvPr>
          <p:cNvSpPr txBox="1">
            <a:spLocks/>
          </p:cNvSpPr>
          <p:nvPr/>
        </p:nvSpPr>
        <p:spPr>
          <a:xfrm>
            <a:off x="3265715" y="5604428"/>
            <a:ext cx="5617028" cy="919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4000" i="1" dirty="0">
                <a:solidFill>
                  <a:schemeClr val="bg1"/>
                </a:solidFill>
                <a:latin typeface="Comic Sans MS" panose="030F0702030302020204" pitchFamily="66" charset="0"/>
              </a:rPr>
              <a:t>Корпоративная визитка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B20B275-6679-2AE9-A5DC-5AEECA8AB9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8881" y="1821440"/>
            <a:ext cx="6694238" cy="3719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1344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5CFECFD-6E14-6308-EDE2-8F3673E1F3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783772"/>
            <a:ext cx="12192000" cy="7891562"/>
          </a:xfrm>
          <a:prstGeom prst="rect">
            <a:avLst/>
          </a:prstGeom>
          <a:blipFill dpi="0" rotWithShape="1">
            <a:blip r:embed="rId3">
              <a:alphaModFix amt="46000"/>
            </a:blip>
            <a:srcRect/>
            <a:tile tx="0" ty="0" sx="100000" sy="100000" flip="none" algn="tl"/>
          </a:blipFill>
          <a:effectLst>
            <a:innerShdw blurRad="1270000" dir="4140000">
              <a:prstClr val="black"/>
            </a:innerShdw>
          </a:effec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F80B7B2-D070-B7FB-8E3E-765CFC4104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79012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ru-RU" sz="9600" b="1" spc="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Визитные карточки</a:t>
            </a:r>
            <a:endParaRPr lang="ru-RU" sz="9600" dirty="0"/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8C081949-B192-996B-D94D-8A152184A93F}"/>
              </a:ext>
            </a:extLst>
          </p:cNvPr>
          <p:cNvSpPr txBox="1">
            <a:spLocks/>
          </p:cNvSpPr>
          <p:nvPr/>
        </p:nvSpPr>
        <p:spPr>
          <a:xfrm>
            <a:off x="2748880" y="5604428"/>
            <a:ext cx="6694237" cy="919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4000" i="1" dirty="0">
                <a:solidFill>
                  <a:schemeClr val="bg1"/>
                </a:solidFill>
                <a:latin typeface="Comic Sans MS" panose="030F0702030302020204" pitchFamily="66" charset="0"/>
              </a:rPr>
              <a:t>Обратная сторона визитки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B147A44-276F-6639-37C4-BE4E346059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8880" y="1821440"/>
            <a:ext cx="6694238" cy="3719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368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5CFECFD-6E14-6308-EDE2-8F3673E1F3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783772"/>
            <a:ext cx="12192000" cy="7891562"/>
          </a:xfrm>
          <a:prstGeom prst="rect">
            <a:avLst/>
          </a:prstGeom>
          <a:blipFill dpi="0" rotWithShape="1">
            <a:blip r:embed="rId3">
              <a:alphaModFix amt="46000"/>
            </a:blip>
            <a:srcRect/>
            <a:tile tx="0" ty="0" sx="100000" sy="100000" flip="none" algn="tl"/>
          </a:blipFill>
          <a:effectLst>
            <a:innerShdw blurRad="1270000" dir="4140000">
              <a:prstClr val="black"/>
            </a:innerShdw>
          </a:effec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F80B7B2-D070-B7FB-8E3E-765CFC4104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60793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ru-RU" sz="6600" b="1" spc="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 Флаера размера А6</a:t>
            </a:r>
            <a:endParaRPr lang="ru-RU" sz="6600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6ADBE5E-0837-CB85-9DFE-36663B80AD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1589" y="1164770"/>
            <a:ext cx="3930565" cy="5540829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2282D44-C2D8-CC1B-CD6C-7BB790095E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8634" y="1164770"/>
            <a:ext cx="3930565" cy="5540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2474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5CFECFD-6E14-6308-EDE2-8F3673E1F3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783772"/>
            <a:ext cx="12192000" cy="7891562"/>
          </a:xfrm>
          <a:prstGeom prst="rect">
            <a:avLst/>
          </a:prstGeom>
          <a:blipFill dpi="0" rotWithShape="1">
            <a:blip r:embed="rId3">
              <a:alphaModFix amt="46000"/>
            </a:blip>
            <a:srcRect/>
            <a:tile tx="0" ty="0" sx="100000" sy="100000" flip="none" algn="tl"/>
          </a:blipFill>
          <a:effectLst>
            <a:innerShdw blurRad="1270000" dir="4140000">
              <a:prstClr val="black"/>
            </a:innerShdw>
          </a:effec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F80B7B2-D070-B7FB-8E3E-765CFC4104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ru-RU" sz="6500" b="1" spc="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Обратная сторона флаеров</a:t>
            </a:r>
            <a:endParaRPr lang="ru-RU" sz="6500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4675511-D190-0AAF-AA82-9138B631A4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6961" y="1404257"/>
            <a:ext cx="3738077" cy="5269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5464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5CFECFD-6E14-6308-EDE2-8F3673E1F3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783772"/>
            <a:ext cx="12192000" cy="7891562"/>
          </a:xfrm>
          <a:prstGeom prst="rect">
            <a:avLst/>
          </a:prstGeom>
          <a:blipFill dpi="0" rotWithShape="1">
            <a:blip r:embed="rId3">
              <a:alphaModFix amt="46000"/>
            </a:blip>
            <a:srcRect/>
            <a:tile tx="0" ty="0" sx="100000" sy="100000" flip="none" algn="tl"/>
          </a:blipFill>
          <a:effectLst>
            <a:innerShdw blurRad="1270000" dir="4140000">
              <a:prstClr val="black"/>
            </a:innerShdw>
          </a:effec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F80B7B2-D070-B7FB-8E3E-765CFC4104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12894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ru-RU" sz="6500" b="1" spc="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Буклет – 1 вариант</a:t>
            </a:r>
            <a:endParaRPr lang="ru-RU" sz="65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CE79833-E897-01DB-11AD-E25A4375E6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916" y="1464864"/>
            <a:ext cx="4949924" cy="519807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0AAAD42-30F4-7ACC-31AF-A273A0D53F3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6277" y="1464864"/>
            <a:ext cx="4949923" cy="5198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4000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5CFECFD-6E14-6308-EDE2-8F3673E1F3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783772"/>
            <a:ext cx="12192000" cy="7891562"/>
          </a:xfrm>
          <a:prstGeom prst="rect">
            <a:avLst/>
          </a:prstGeom>
          <a:blipFill dpi="0" rotWithShape="1">
            <a:blip r:embed="rId3">
              <a:alphaModFix amt="46000"/>
            </a:blip>
            <a:srcRect/>
            <a:tile tx="0" ty="0" sx="100000" sy="100000" flip="none" algn="tl"/>
          </a:blipFill>
          <a:effectLst>
            <a:innerShdw blurRad="1270000" dir="4140000">
              <a:prstClr val="black"/>
            </a:innerShdw>
          </a:effec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F80B7B2-D070-B7FB-8E3E-765CFC4104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4873"/>
            <a:ext cx="10515600" cy="1454331"/>
          </a:xfrm>
        </p:spPr>
        <p:txBody>
          <a:bodyPr>
            <a:noAutofit/>
          </a:bodyPr>
          <a:lstStyle/>
          <a:p>
            <a:pPr algn="ctr"/>
            <a:r>
              <a:rPr lang="ru-RU" sz="6500" b="1" spc="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Буклет – 2 вариант</a:t>
            </a:r>
            <a:endParaRPr lang="ru-RU" sz="6500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4750E2C-AA92-ABCA-5374-2B1576E709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9137" y="1911545"/>
            <a:ext cx="5834288" cy="4124416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C72CC75-FAA4-768C-6232-2D9DECC0D2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713" y="1911545"/>
            <a:ext cx="5834287" cy="4124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9641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5CFECFD-6E14-6308-EDE2-8F3673E1F3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783772"/>
            <a:ext cx="12192000" cy="7891562"/>
          </a:xfrm>
          <a:prstGeom prst="rect">
            <a:avLst/>
          </a:prstGeom>
          <a:blipFill dpi="0" rotWithShape="1">
            <a:blip r:embed="rId3">
              <a:alphaModFix amt="46000"/>
            </a:blip>
            <a:srcRect/>
            <a:tile tx="0" ty="0" sx="100000" sy="100000" flip="none" algn="tl"/>
          </a:blipFill>
          <a:effectLst>
            <a:innerShdw blurRad="1270000" dir="4140000">
              <a:prstClr val="black"/>
            </a:innerShdw>
          </a:effec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F80B7B2-D070-B7FB-8E3E-765CFC4104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3682" y="2434841"/>
            <a:ext cx="10515600" cy="1454331"/>
          </a:xfrm>
        </p:spPr>
        <p:txBody>
          <a:bodyPr>
            <a:noAutofit/>
          </a:bodyPr>
          <a:lstStyle/>
          <a:p>
            <a:pPr algn="ctr"/>
            <a:r>
              <a:rPr lang="ru-RU" sz="6500" b="1" spc="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Инфографика</a:t>
            </a:r>
            <a:endParaRPr lang="ru-RU" sz="65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46D8A13-AE17-8F14-FECD-E018BDF474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936" y="273377"/>
            <a:ext cx="2704819" cy="6311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9844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5CFECFD-6E14-6308-EDE2-8F3673E1F3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783772"/>
            <a:ext cx="12192000" cy="7891562"/>
          </a:xfrm>
          <a:prstGeom prst="rect">
            <a:avLst/>
          </a:prstGeom>
          <a:blipFill dpi="0" rotWithShape="1">
            <a:blip r:embed="rId3">
              <a:alphaModFix amt="46000"/>
            </a:blip>
            <a:srcRect/>
            <a:tile tx="0" ty="0" sx="100000" sy="100000" flip="none" algn="tl"/>
          </a:blipFill>
          <a:effectLst>
            <a:innerShdw blurRad="1270000" dir="4140000">
              <a:prstClr val="black"/>
            </a:innerShdw>
          </a:effec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F80B7B2-D070-B7FB-8E3E-765CFC4104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97565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ru-RU" sz="6500" b="1" spc="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Фирменная продукция</a:t>
            </a:r>
            <a:endParaRPr lang="ru-RU" sz="65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4D768E9-666E-6208-3278-E2ED112E5D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302" y="1714206"/>
            <a:ext cx="3714207" cy="371420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F9F78CE-D0E4-E027-190C-E0496A45E7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8491" y="1714207"/>
            <a:ext cx="3714207" cy="3714207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8E859892-EBF7-134E-1FEA-7D05830215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8896" y="1714208"/>
            <a:ext cx="3714207" cy="3714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3221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69000">
              <a:srgbClr val="CACACA"/>
            </a:gs>
            <a:gs pos="0">
              <a:schemeClr val="bg1"/>
            </a:gs>
            <a:gs pos="100000">
              <a:srgbClr val="D581FF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4D200FD-BF2E-46AD-B6B4-FF3E7E5AF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sz="6000" dirty="0" err="1">
                <a:latin typeface="Comic Sans MS" panose="030F0702030302020204" pitchFamily="66" charset="0"/>
              </a:rPr>
              <a:t>Спасебо</a:t>
            </a:r>
            <a:r>
              <a:rPr lang="ru-RU" sz="6000" dirty="0">
                <a:latin typeface="Comic Sans MS" panose="030F0702030302020204" pitchFamily="66" charset="0"/>
              </a:rPr>
              <a:t> за внимание</a:t>
            </a:r>
          </a:p>
        </p:txBody>
      </p:sp>
      <p:pic>
        <p:nvPicPr>
          <p:cNvPr id="9" name="Объект 8">
            <a:extLst>
              <a:ext uri="{FF2B5EF4-FFF2-40B4-BE49-F238E27FC236}">
                <a16:creationId xmlns:a16="http://schemas.microsoft.com/office/drawing/2014/main" id="{57E44A10-7FCE-486B-8F1D-B636CEB51B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3725" y="1825625"/>
            <a:ext cx="5244550" cy="4351338"/>
          </a:xfrm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308283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Объект 14">
            <a:extLst>
              <a:ext uri="{FF2B5EF4-FFF2-40B4-BE49-F238E27FC236}">
                <a16:creationId xmlns:a16="http://schemas.microsoft.com/office/drawing/2014/main" id="{9801CD7A-7EE7-4238-AC67-FA3DFCD26C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73574"/>
          </a:xfr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1E71EEF-7730-4695-A9DF-3203590254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563" y="212651"/>
            <a:ext cx="11148237" cy="1478037"/>
          </a:xfrm>
        </p:spPr>
        <p:txBody>
          <a:bodyPr>
            <a:normAutofit/>
          </a:bodyPr>
          <a:lstStyle/>
          <a:p>
            <a:r>
              <a:rPr lang="ru-RU" sz="6600" u="sng" dirty="0">
                <a:solidFill>
                  <a:schemeClr val="bg1"/>
                </a:solidFill>
                <a:latin typeface="Comic Sans MS" panose="030F0702030302020204" pitchFamily="66" charset="0"/>
              </a:rPr>
              <a:t>Конкуренты по городу</a:t>
            </a: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0F18ADF3-99B3-475D-9D65-7E4BED5D1C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440" y="1998921"/>
            <a:ext cx="5328993" cy="3551274"/>
          </a:xfrm>
          <a:prstGeom prst="rect">
            <a:avLst/>
          </a:prstGeom>
          <a:effectLst>
            <a:glow rad="876300">
              <a:schemeClr val="bg1">
                <a:alpha val="40000"/>
              </a:schemeClr>
            </a:glow>
          </a:effectLst>
        </p:spPr>
      </p:pic>
      <p:sp>
        <p:nvSpPr>
          <p:cNvPr id="19" name="Заголовок 1">
            <a:extLst>
              <a:ext uri="{FF2B5EF4-FFF2-40B4-BE49-F238E27FC236}">
                <a16:creationId xmlns:a16="http://schemas.microsoft.com/office/drawing/2014/main" id="{3EEBDB9B-B1E3-4C83-832D-D711EE75C6B3}"/>
              </a:ext>
            </a:extLst>
          </p:cNvPr>
          <p:cNvSpPr txBox="1">
            <a:spLocks/>
          </p:cNvSpPr>
          <p:nvPr/>
        </p:nvSpPr>
        <p:spPr>
          <a:xfrm>
            <a:off x="637439" y="5726349"/>
            <a:ext cx="5270493" cy="919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5400" dirty="0">
                <a:solidFill>
                  <a:schemeClr val="bg1"/>
                </a:solidFill>
                <a:latin typeface="Comic Sans MS" panose="030F0702030302020204" pitchFamily="66" charset="0"/>
              </a:rPr>
              <a:t>4.9 ★</a:t>
            </a:r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1F850687-4F2D-4EBD-873F-9697485687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04560" y="1998921"/>
            <a:ext cx="4773040" cy="3579780"/>
          </a:xfrm>
          <a:prstGeom prst="rect">
            <a:avLst/>
          </a:prstGeom>
          <a:effectLst>
            <a:glow rad="558800">
              <a:schemeClr val="bg1">
                <a:alpha val="40000"/>
              </a:schemeClr>
            </a:glow>
          </a:effectLst>
        </p:spPr>
      </p:pic>
      <p:sp>
        <p:nvSpPr>
          <p:cNvPr id="21" name="Заголовок 1">
            <a:extLst>
              <a:ext uri="{FF2B5EF4-FFF2-40B4-BE49-F238E27FC236}">
                <a16:creationId xmlns:a16="http://schemas.microsoft.com/office/drawing/2014/main" id="{8D54C587-6BB5-4180-8CBD-4CD25DB6B2E8}"/>
              </a:ext>
            </a:extLst>
          </p:cNvPr>
          <p:cNvSpPr txBox="1">
            <a:spLocks/>
          </p:cNvSpPr>
          <p:nvPr/>
        </p:nvSpPr>
        <p:spPr>
          <a:xfrm>
            <a:off x="6504561" y="5766637"/>
            <a:ext cx="4773040" cy="919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5400" dirty="0">
                <a:solidFill>
                  <a:schemeClr val="bg1"/>
                </a:solidFill>
                <a:latin typeface="Comic Sans MS" panose="030F0702030302020204" pitchFamily="66" charset="0"/>
              </a:rPr>
              <a:t>5.0 ★</a:t>
            </a:r>
          </a:p>
        </p:txBody>
      </p:sp>
    </p:spTree>
    <p:extLst>
      <p:ext uri="{BB962C8B-B14F-4D97-AF65-F5344CB8AC3E}">
        <p14:creationId xmlns:p14="http://schemas.microsoft.com/office/powerpoint/2010/main" val="2470508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Объект 14">
            <a:extLst>
              <a:ext uri="{FF2B5EF4-FFF2-40B4-BE49-F238E27FC236}">
                <a16:creationId xmlns:a16="http://schemas.microsoft.com/office/drawing/2014/main" id="{9801CD7A-7EE7-4238-AC67-FA3DFCD26C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73574"/>
          </a:xfr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1E71EEF-7730-4695-A9DF-3203590254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563" y="212651"/>
            <a:ext cx="11148237" cy="1478037"/>
          </a:xfrm>
        </p:spPr>
        <p:txBody>
          <a:bodyPr>
            <a:normAutofit/>
          </a:bodyPr>
          <a:lstStyle/>
          <a:p>
            <a:r>
              <a:rPr lang="ru-RU" sz="6600" u="sng" dirty="0">
                <a:solidFill>
                  <a:schemeClr val="bg1"/>
                </a:solidFill>
                <a:latin typeface="Comic Sans MS" panose="030F0702030302020204" pitchFamily="66" charset="0"/>
              </a:rPr>
              <a:t>Конкуренты в стране</a:t>
            </a:r>
          </a:p>
        </p:txBody>
      </p:sp>
      <p:sp>
        <p:nvSpPr>
          <p:cNvPr id="19" name="Заголовок 1">
            <a:extLst>
              <a:ext uri="{FF2B5EF4-FFF2-40B4-BE49-F238E27FC236}">
                <a16:creationId xmlns:a16="http://schemas.microsoft.com/office/drawing/2014/main" id="{3EEBDB9B-B1E3-4C83-832D-D711EE75C6B3}"/>
              </a:ext>
            </a:extLst>
          </p:cNvPr>
          <p:cNvSpPr txBox="1">
            <a:spLocks/>
          </p:cNvSpPr>
          <p:nvPr/>
        </p:nvSpPr>
        <p:spPr>
          <a:xfrm>
            <a:off x="637439" y="5726349"/>
            <a:ext cx="5270493" cy="919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4000" dirty="0">
                <a:solidFill>
                  <a:schemeClr val="bg1"/>
                </a:solidFill>
                <a:latin typeface="Comic Sans MS" panose="030F0702030302020204" pitchFamily="66" charset="0"/>
              </a:rPr>
              <a:t>кофейня</a:t>
            </a:r>
          </a:p>
        </p:txBody>
      </p:sp>
      <p:sp>
        <p:nvSpPr>
          <p:cNvPr id="21" name="Заголовок 1">
            <a:extLst>
              <a:ext uri="{FF2B5EF4-FFF2-40B4-BE49-F238E27FC236}">
                <a16:creationId xmlns:a16="http://schemas.microsoft.com/office/drawing/2014/main" id="{8D54C587-6BB5-4180-8CBD-4CD25DB6B2E8}"/>
              </a:ext>
            </a:extLst>
          </p:cNvPr>
          <p:cNvSpPr txBox="1">
            <a:spLocks/>
          </p:cNvSpPr>
          <p:nvPr/>
        </p:nvSpPr>
        <p:spPr>
          <a:xfrm>
            <a:off x="6504561" y="5766637"/>
            <a:ext cx="4773040" cy="919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4000" dirty="0">
                <a:solidFill>
                  <a:schemeClr val="bg1"/>
                </a:solidFill>
                <a:latin typeface="Comic Sans MS" panose="030F0702030302020204" pitchFamily="66" charset="0"/>
              </a:rPr>
              <a:t>вареничная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32844AB-A3C3-422F-8EEE-A8229FED9B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0611" y="2241228"/>
            <a:ext cx="5887544" cy="3095166"/>
          </a:xfrm>
          <a:prstGeom prst="rect">
            <a:avLst/>
          </a:prstGeom>
          <a:effectLst>
            <a:glow rad="673100">
              <a:schemeClr val="bg1">
                <a:alpha val="40000"/>
              </a:schemeClr>
            </a:glow>
          </a:effectLst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4525345-2F83-42E0-8E8C-5B4F5954A0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04561" y="2142707"/>
            <a:ext cx="5175733" cy="3451567"/>
          </a:xfrm>
          <a:prstGeom prst="rect">
            <a:avLst/>
          </a:prstGeom>
          <a:effectLst>
            <a:glow rad="444500">
              <a:schemeClr val="bg1"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172031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Объект 14">
            <a:extLst>
              <a:ext uri="{FF2B5EF4-FFF2-40B4-BE49-F238E27FC236}">
                <a16:creationId xmlns:a16="http://schemas.microsoft.com/office/drawing/2014/main" id="{9801CD7A-7EE7-4238-AC67-FA3DFCD26C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5574"/>
            <a:ext cx="12192000" cy="6873574"/>
          </a:xfr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1E71EEF-7730-4695-A9DF-3203590254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563" y="212651"/>
            <a:ext cx="11148237" cy="1478037"/>
          </a:xfrm>
        </p:spPr>
        <p:txBody>
          <a:bodyPr>
            <a:normAutofit/>
          </a:bodyPr>
          <a:lstStyle/>
          <a:p>
            <a:r>
              <a:rPr lang="ru-RU" sz="6600" u="sng" dirty="0">
                <a:solidFill>
                  <a:schemeClr val="bg1"/>
                </a:solidFill>
                <a:latin typeface="Comic Sans MS" panose="030F0702030302020204" pitchFamily="66" charset="0"/>
              </a:rPr>
              <a:t>Конкуренты в мире</a:t>
            </a:r>
          </a:p>
        </p:txBody>
      </p:sp>
      <p:sp>
        <p:nvSpPr>
          <p:cNvPr id="19" name="Заголовок 1">
            <a:extLst>
              <a:ext uri="{FF2B5EF4-FFF2-40B4-BE49-F238E27FC236}">
                <a16:creationId xmlns:a16="http://schemas.microsoft.com/office/drawing/2014/main" id="{3EEBDB9B-B1E3-4C83-832D-D711EE75C6B3}"/>
              </a:ext>
            </a:extLst>
          </p:cNvPr>
          <p:cNvSpPr txBox="1">
            <a:spLocks/>
          </p:cNvSpPr>
          <p:nvPr/>
        </p:nvSpPr>
        <p:spPr>
          <a:xfrm>
            <a:off x="637439" y="5726349"/>
            <a:ext cx="5270493" cy="919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solidFill>
                  <a:schemeClr val="bg1"/>
                </a:solidFill>
                <a:latin typeface="Comic Sans MS" panose="030F0702030302020204" pitchFamily="66" charset="0"/>
              </a:rPr>
              <a:t>Japan</a:t>
            </a:r>
            <a:endParaRPr lang="ru-RU" sz="4000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21" name="Заголовок 1">
            <a:extLst>
              <a:ext uri="{FF2B5EF4-FFF2-40B4-BE49-F238E27FC236}">
                <a16:creationId xmlns:a16="http://schemas.microsoft.com/office/drawing/2014/main" id="{8D54C587-6BB5-4180-8CBD-4CD25DB6B2E8}"/>
              </a:ext>
            </a:extLst>
          </p:cNvPr>
          <p:cNvSpPr txBox="1">
            <a:spLocks/>
          </p:cNvSpPr>
          <p:nvPr/>
        </p:nvSpPr>
        <p:spPr>
          <a:xfrm>
            <a:off x="6504561" y="5766637"/>
            <a:ext cx="4773040" cy="919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solidFill>
                  <a:schemeClr val="bg1"/>
                </a:solidFill>
                <a:latin typeface="Comic Sans MS" panose="030F0702030302020204" pitchFamily="66" charset="0"/>
              </a:rPr>
              <a:t>Romania</a:t>
            </a:r>
            <a:endParaRPr lang="ru-RU" sz="4000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B39651B-CF07-4354-9CB4-5D7C9B5D68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7916" y="2048539"/>
            <a:ext cx="4749537" cy="3562153"/>
          </a:xfrm>
          <a:prstGeom prst="rect">
            <a:avLst/>
          </a:prstGeom>
          <a:effectLst>
            <a:glow rad="584200">
              <a:schemeClr val="bg1">
                <a:alpha val="40000"/>
              </a:schemeClr>
            </a:glow>
          </a:effectLst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61FDD09-FB76-468E-A22D-4EF6217C02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2054243"/>
            <a:ext cx="5789568" cy="3556449"/>
          </a:xfrm>
          <a:prstGeom prst="rect">
            <a:avLst/>
          </a:prstGeom>
          <a:effectLst>
            <a:glow rad="635000">
              <a:schemeClr val="bg1"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907401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4F905B7-9C32-4035-BEDB-544B6560DB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783772"/>
            <a:ext cx="12192000" cy="7891562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45000">
                <a:schemeClr val="bg1">
                  <a:lumMod val="50000"/>
                </a:schemeClr>
              </a:gs>
              <a:gs pos="100000">
                <a:schemeClr val="tx1">
                  <a:lumMod val="50000"/>
                  <a:lumOff val="50000"/>
                </a:schemeClr>
              </a:gs>
            </a:gsLst>
            <a:lin ang="16200000" scaled="1"/>
          </a:gra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innerShdw blurRad="1270000" dir="4140000">
              <a:prstClr val="black"/>
            </a:innerShdw>
          </a:effec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C5C1336-ECE0-433E-A4E6-41899BF2A2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12033" y="1750007"/>
            <a:ext cx="9144000" cy="2679117"/>
          </a:xfrm>
        </p:spPr>
        <p:txBody>
          <a:bodyPr>
            <a:noAutofit/>
          </a:bodyPr>
          <a:lstStyle/>
          <a:p>
            <a:r>
              <a:rPr lang="ru-RU" sz="9600" b="1" spc="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Цветовые сочетания</a:t>
            </a:r>
          </a:p>
        </p:txBody>
      </p:sp>
    </p:spTree>
    <p:extLst>
      <p:ext uri="{BB962C8B-B14F-4D97-AF65-F5344CB8AC3E}">
        <p14:creationId xmlns:p14="http://schemas.microsoft.com/office/powerpoint/2010/main" val="3124637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4F905B7-9C32-4035-BEDB-544B6560DB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783772"/>
            <a:ext cx="12192000" cy="7891562"/>
          </a:xfrm>
          <a:prstGeom prst="rect">
            <a:avLst/>
          </a:prstGeom>
          <a:blipFill dpi="0" rotWithShape="1">
            <a:blip r:embed="rId4">
              <a:alphaModFix amt="46000"/>
            </a:blip>
            <a:srcRect/>
            <a:tile tx="0" ty="0" sx="100000" sy="100000" flip="none" algn="tl"/>
          </a:blipFill>
          <a:effectLst>
            <a:innerShdw blurRad="1270000" dir="4140000">
              <a:prstClr val="black"/>
            </a:innerShdw>
          </a:effec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C5C1336-ECE0-433E-A4E6-41899BF2A2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-457201"/>
            <a:ext cx="12191999" cy="1971676"/>
          </a:xfrm>
        </p:spPr>
        <p:txBody>
          <a:bodyPr>
            <a:noAutofit/>
          </a:bodyPr>
          <a:lstStyle/>
          <a:p>
            <a:r>
              <a:rPr lang="ru-RU" sz="6600" b="1" spc="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Варианты цветовых сочетаний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B3C30C0-ACCC-4558-BA2D-A41A0A40AF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801" y="1953712"/>
            <a:ext cx="2385267" cy="36548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C12D3158-79B3-41FA-8039-292C1FDE0C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67118" y="1958260"/>
            <a:ext cx="2385267" cy="365029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C5A3284C-C5FD-44D8-8016-CB9D179C8C1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32435" y="1953712"/>
            <a:ext cx="2347163" cy="365791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B4C73AF-D313-4062-875A-AE53E1FFFBA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46976" y="1935398"/>
            <a:ext cx="2377646" cy="3673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432383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4F905B7-9C32-4035-BEDB-544B6560DB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783772"/>
            <a:ext cx="12192000" cy="7891562"/>
          </a:xfrm>
          <a:prstGeom prst="rect">
            <a:avLst/>
          </a:prstGeom>
          <a:blipFill dpi="0" rotWithShape="1">
            <a:blip r:embed="rId4">
              <a:alphaModFix amt="46000"/>
            </a:blip>
            <a:srcRect/>
            <a:tile tx="0" ty="0" sx="100000" sy="100000" flip="none" algn="tl"/>
          </a:blipFill>
          <a:effectLst>
            <a:innerShdw blurRad="1270000" dir="4140000">
              <a:prstClr val="black"/>
            </a:innerShdw>
          </a:effec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C5C1336-ECE0-433E-A4E6-41899BF2A2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-783773"/>
            <a:ext cx="12191999" cy="2850698"/>
          </a:xfrm>
        </p:spPr>
        <p:txBody>
          <a:bodyPr>
            <a:noAutofit/>
          </a:bodyPr>
          <a:lstStyle/>
          <a:p>
            <a:r>
              <a:rPr lang="ru-RU" sz="6600" b="1" spc="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Считаю лучшее цветовое сочетание для нашего кафе: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B3C30C0-ACCC-4558-BA2D-A41A0A40AF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68731" y="2390775"/>
            <a:ext cx="2654536" cy="406743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130836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5CFECFD-6E14-6308-EDE2-8F3673E1F3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783772"/>
            <a:ext cx="12192000" cy="7891562"/>
          </a:xfrm>
          <a:prstGeom prst="rect">
            <a:avLst/>
          </a:prstGeom>
          <a:blipFill dpi="0" rotWithShape="1">
            <a:blip r:embed="rId3">
              <a:alphaModFix amt="46000"/>
            </a:blip>
            <a:srcRect/>
            <a:tile tx="0" ty="0" sx="100000" sy="100000" flip="none" algn="tl"/>
          </a:blipFill>
          <a:effectLst>
            <a:innerShdw blurRad="1270000" dir="4140000">
              <a:prstClr val="black"/>
            </a:innerShdw>
          </a:effec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F80B7B2-D070-B7FB-8E3E-765CFC4104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02746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ru-RU" sz="9600" b="1" spc="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Логотип</a:t>
            </a:r>
            <a:endParaRPr lang="ru-RU" sz="9600" dirty="0"/>
          </a:p>
        </p:txBody>
      </p:sp>
      <p:pic>
        <p:nvPicPr>
          <p:cNvPr id="10" name="Объект 9">
            <a:extLst>
              <a:ext uri="{FF2B5EF4-FFF2-40B4-BE49-F238E27FC236}">
                <a16:creationId xmlns:a16="http://schemas.microsoft.com/office/drawing/2014/main" id="{14A86AE5-6AAB-D3C3-67C0-69D52DCB6A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2289" y="2314827"/>
            <a:ext cx="7627421" cy="3637600"/>
          </a:xfrm>
        </p:spPr>
      </p:pic>
    </p:spTree>
    <p:extLst>
      <p:ext uri="{BB962C8B-B14F-4D97-AF65-F5344CB8AC3E}">
        <p14:creationId xmlns:p14="http://schemas.microsoft.com/office/powerpoint/2010/main" val="8678072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5CFECFD-6E14-6308-EDE2-8F3673E1F3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783772"/>
            <a:ext cx="12192000" cy="7891562"/>
          </a:xfrm>
          <a:prstGeom prst="rect">
            <a:avLst/>
          </a:prstGeom>
          <a:blipFill dpi="0" rotWithShape="1">
            <a:blip r:embed="rId3">
              <a:alphaModFix amt="46000"/>
            </a:blip>
            <a:srcRect/>
            <a:tile tx="0" ty="0" sx="100000" sy="100000" flip="none" algn="tl"/>
          </a:blipFill>
          <a:effectLst>
            <a:innerShdw blurRad="1270000" dir="4140000">
              <a:prstClr val="black"/>
            </a:innerShdw>
          </a:effec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F80B7B2-D070-B7FB-8E3E-765CFC4104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79012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ru-RU" sz="9600" b="1" spc="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Визитные карточки</a:t>
            </a:r>
            <a:endParaRPr lang="ru-RU" sz="9600" dirty="0"/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A4D05C6C-68F9-65FD-15D4-BFDF3F32ED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8880" y="1821440"/>
            <a:ext cx="6694238" cy="3719021"/>
          </a:xfrm>
        </p:spPr>
      </p:pic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8C081949-B192-996B-D94D-8A152184A93F}"/>
              </a:ext>
            </a:extLst>
          </p:cNvPr>
          <p:cNvSpPr txBox="1">
            <a:spLocks/>
          </p:cNvSpPr>
          <p:nvPr/>
        </p:nvSpPr>
        <p:spPr>
          <a:xfrm>
            <a:off x="3460753" y="5604428"/>
            <a:ext cx="5270493" cy="919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4000" i="1" dirty="0">
                <a:solidFill>
                  <a:schemeClr val="bg1"/>
                </a:solidFill>
                <a:latin typeface="Comic Sans MS" panose="030F0702030302020204" pitchFamily="66" charset="0"/>
              </a:rPr>
              <a:t>Личная визитка</a:t>
            </a:r>
          </a:p>
        </p:txBody>
      </p:sp>
    </p:spTree>
    <p:extLst>
      <p:ext uri="{BB962C8B-B14F-4D97-AF65-F5344CB8AC3E}">
        <p14:creationId xmlns:p14="http://schemas.microsoft.com/office/powerpoint/2010/main" val="3549263890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1582</TotalTime>
  <Words>77</Words>
  <Application>Microsoft Office PowerPoint</Application>
  <PresentationFormat>Широкоэкранный</PresentationFormat>
  <Paragraphs>35</Paragraphs>
  <Slides>19</Slides>
  <Notes>6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19</vt:i4>
      </vt:variant>
    </vt:vector>
  </HeadingPairs>
  <TitlesOfParts>
    <vt:vector size="26" baseType="lpstr">
      <vt:lpstr>Arial</vt:lpstr>
      <vt:lpstr>Calibri</vt:lpstr>
      <vt:lpstr>Calibri Light</vt:lpstr>
      <vt:lpstr>Comic Sans MS</vt:lpstr>
      <vt:lpstr>Ustroke</vt:lpstr>
      <vt:lpstr>Waltograph</vt:lpstr>
      <vt:lpstr>Тема Office</vt:lpstr>
      <vt:lpstr>JUST KAFE</vt:lpstr>
      <vt:lpstr>Конкуренты по городу</vt:lpstr>
      <vt:lpstr>Конкуренты в стране</vt:lpstr>
      <vt:lpstr>Конкуренты в мире</vt:lpstr>
      <vt:lpstr>Цветовые сочетания</vt:lpstr>
      <vt:lpstr>Варианты цветовых сочетаний</vt:lpstr>
      <vt:lpstr>Считаю лучшее цветовое сочетание для нашего кафе:</vt:lpstr>
      <vt:lpstr>Логотип</vt:lpstr>
      <vt:lpstr>Визитные карточки</vt:lpstr>
      <vt:lpstr>Визитные карточки</vt:lpstr>
      <vt:lpstr>Визитные карточки</vt:lpstr>
      <vt:lpstr>Визитные карточки</vt:lpstr>
      <vt:lpstr>2 Флаера размера А6</vt:lpstr>
      <vt:lpstr>Обратная сторона флаеров</vt:lpstr>
      <vt:lpstr>Буклет – 1 вариант</vt:lpstr>
      <vt:lpstr>Буклет – 2 вариант</vt:lpstr>
      <vt:lpstr>Инфографика</vt:lpstr>
      <vt:lpstr>Фирменная продукция</vt:lpstr>
      <vt:lpstr>Спасебо за внимание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Аниме кафе</dc:title>
  <dc:creator>Danil Khromdewil</dc:creator>
  <cp:lastModifiedBy>Danil Khromdewil</cp:lastModifiedBy>
  <cp:revision>9</cp:revision>
  <dcterms:created xsi:type="dcterms:W3CDTF">2022-03-04T01:59:24Z</dcterms:created>
  <dcterms:modified xsi:type="dcterms:W3CDTF">2022-06-15T20:02:29Z</dcterms:modified>
</cp:coreProperties>
</file>